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500" r:id="rId2"/>
    <p:sldId id="612" r:id="rId3"/>
  </p:sldIdLst>
  <p:sldSz cx="9144000" cy="6858000" type="screen4x3"/>
  <p:notesSz cx="6770688" cy="9902825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3300"/>
    <a:srgbClr val="00FF00"/>
    <a:srgbClr val="FFFF85"/>
    <a:srgbClr val="FFFFFF"/>
    <a:srgbClr val="FF99FF"/>
    <a:srgbClr val="FFFFCC"/>
    <a:srgbClr val="FFFF99"/>
    <a:srgbClr val="0099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36" autoAdjust="0"/>
    <p:restoredTop sz="98644" autoAdjust="0"/>
  </p:normalViewPr>
  <p:slideViewPr>
    <p:cSldViewPr>
      <p:cViewPr>
        <p:scale>
          <a:sx n="100" d="100"/>
          <a:sy n="100" d="100"/>
        </p:scale>
        <p:origin x="-450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82"/>
    </p:cViewPr>
  </p:sorterViewPr>
  <p:notesViewPr>
    <p:cSldViewPr>
      <p:cViewPr varScale="1">
        <p:scale>
          <a:sx n="64" d="100"/>
          <a:sy n="64" d="100"/>
        </p:scale>
        <p:origin x="-3444" y="-102"/>
      </p:cViewPr>
      <p:guideLst>
        <p:guide orient="horz" pos="3117"/>
        <p:guide pos="21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5" y="5"/>
            <a:ext cx="2934550" cy="495540"/>
          </a:xfrm>
          <a:prstGeom prst="rect">
            <a:avLst/>
          </a:prstGeom>
        </p:spPr>
        <p:txBody>
          <a:bodyPr vert="horz" lIns="91693" tIns="45846" rIns="91693" bIns="45846" rtlCol="0"/>
          <a:lstStyle>
            <a:lvl1pPr algn="l">
              <a:defRPr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34545" y="5"/>
            <a:ext cx="2934549" cy="495540"/>
          </a:xfrm>
          <a:prstGeom prst="rect">
            <a:avLst/>
          </a:prstGeom>
        </p:spPr>
        <p:txBody>
          <a:bodyPr vert="horz" lIns="91693" tIns="45846" rIns="91693" bIns="45846" rtlCol="0"/>
          <a:lstStyle>
            <a:lvl1pPr algn="r">
              <a:defRPr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E710EEF-0529-45B7-BF08-A75872212CA3}" type="datetimeFigureOut">
              <a:rPr lang="ja-JP" altLang="en-US"/>
              <a:pPr>
                <a:defRPr/>
              </a:pPr>
              <a:t>2018/6/12</a:t>
            </a:fld>
            <a:endParaRPr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5" y="9405694"/>
            <a:ext cx="2934550" cy="495539"/>
          </a:xfrm>
          <a:prstGeom prst="rect">
            <a:avLst/>
          </a:prstGeom>
        </p:spPr>
        <p:txBody>
          <a:bodyPr vert="horz" lIns="91693" tIns="45846" rIns="91693" bIns="45846" rtlCol="0" anchor="b"/>
          <a:lstStyle>
            <a:lvl1pPr algn="l">
              <a:defRPr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34545" y="9405694"/>
            <a:ext cx="2934549" cy="495539"/>
          </a:xfrm>
          <a:prstGeom prst="rect">
            <a:avLst/>
          </a:prstGeom>
        </p:spPr>
        <p:txBody>
          <a:bodyPr vert="horz" lIns="91693" tIns="45846" rIns="91693" bIns="45846" rtlCol="0" anchor="b"/>
          <a:lstStyle>
            <a:lvl1pPr algn="r">
              <a:defRPr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0B72907-675E-4BD1-9FFD-2D3CB87ACDCB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536953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5" y="5"/>
            <a:ext cx="2934550" cy="495540"/>
          </a:xfrm>
          <a:prstGeom prst="rect">
            <a:avLst/>
          </a:prstGeom>
        </p:spPr>
        <p:txBody>
          <a:bodyPr vert="horz" lIns="69521" tIns="34762" rIns="69521" bIns="34762" rtlCol="0"/>
          <a:lstStyle>
            <a:lvl1pPr algn="l">
              <a:defRPr sz="900" dirty="0">
                <a:effectLst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34545" y="5"/>
            <a:ext cx="2934549" cy="495540"/>
          </a:xfrm>
          <a:prstGeom prst="rect">
            <a:avLst/>
          </a:prstGeom>
        </p:spPr>
        <p:txBody>
          <a:bodyPr vert="horz" lIns="69521" tIns="34762" rIns="69521" bIns="34762" rtlCol="0"/>
          <a:lstStyle>
            <a:lvl1pPr algn="r">
              <a:defRPr sz="900">
                <a:effectLst/>
                <a:ea typeface="ＭＳ Ｐゴシック" pitchFamily="50" charset="-128"/>
              </a:defRPr>
            </a:lvl1pPr>
          </a:lstStyle>
          <a:p>
            <a:pPr>
              <a:defRPr/>
            </a:pPr>
            <a:fld id="{C0722258-6727-4831-8052-E8EB3F80BFC7}" type="datetimeFigureOut">
              <a:rPr lang="ja-JP" altLang="en-US"/>
              <a:pPr>
                <a:defRPr/>
              </a:pPr>
              <a:t>2018/6/12</a:t>
            </a:fld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48238" cy="3709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9521" tIns="34762" rIns="69521" bIns="34762" rtlCol="0" anchor="ctr"/>
          <a:lstStyle/>
          <a:p>
            <a:pPr lvl="0"/>
            <a:endParaRPr lang="ja-JP" altLang="en-US" noProof="0" dirty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6595" y="4703642"/>
            <a:ext cx="5417508" cy="4456670"/>
          </a:xfrm>
          <a:prstGeom prst="rect">
            <a:avLst/>
          </a:prstGeom>
        </p:spPr>
        <p:txBody>
          <a:bodyPr vert="horz" lIns="69521" tIns="34762" rIns="69521" bIns="34762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5" y="9405694"/>
            <a:ext cx="2934550" cy="495539"/>
          </a:xfrm>
          <a:prstGeom prst="rect">
            <a:avLst/>
          </a:prstGeom>
        </p:spPr>
        <p:txBody>
          <a:bodyPr vert="horz" lIns="69521" tIns="34762" rIns="69521" bIns="34762" rtlCol="0" anchor="b"/>
          <a:lstStyle>
            <a:lvl1pPr algn="l">
              <a:defRPr sz="900" dirty="0">
                <a:effectLst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34545" y="9405694"/>
            <a:ext cx="2934549" cy="495539"/>
          </a:xfrm>
          <a:prstGeom prst="rect">
            <a:avLst/>
          </a:prstGeom>
        </p:spPr>
        <p:txBody>
          <a:bodyPr vert="horz" lIns="69521" tIns="34762" rIns="69521" bIns="34762" rtlCol="0" anchor="b"/>
          <a:lstStyle>
            <a:lvl1pPr algn="r">
              <a:defRPr sz="900">
                <a:effectLst/>
                <a:ea typeface="ＭＳ Ｐゴシック" pitchFamily="50" charset="-128"/>
              </a:defRPr>
            </a:lvl1pPr>
          </a:lstStyle>
          <a:p>
            <a:pPr>
              <a:defRPr/>
            </a:pPr>
            <a:fld id="{E6E23C7A-43F1-41DD-86C9-D173D402415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381978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ja-JP" altLang="en-US" smtClean="0">
                <a:ea typeface="ＭＳ Ｐ明朝" pitchFamily="18" charset="-128"/>
              </a:rPr>
              <a:t>・</a:t>
            </a:r>
            <a:r>
              <a:rPr lang="en-US" altLang="ja-JP" smtClean="0">
                <a:ea typeface="ＭＳ Ｐ明朝" pitchFamily="18" charset="-128"/>
              </a:rPr>
              <a:t>EPA</a:t>
            </a:r>
            <a:r>
              <a:rPr lang="ja-JP" altLang="en-US" smtClean="0">
                <a:ea typeface="ＭＳ Ｐ明朝" pitchFamily="18" charset="-128"/>
              </a:rPr>
              <a:t>ガイド</a:t>
            </a:r>
            <a:r>
              <a:rPr lang="en-US" altLang="ja-JP" smtClean="0">
                <a:ea typeface="ＭＳ Ｐ明朝" pitchFamily="18" charset="-128"/>
              </a:rPr>
              <a:t>P.21</a:t>
            </a:r>
            <a:r>
              <a:rPr lang="ja-JP" altLang="en-US" smtClean="0">
                <a:ea typeface="ＭＳ Ｐ明朝" pitchFamily="18" charset="-128"/>
              </a:rPr>
              <a:t>より引用</a:t>
            </a:r>
            <a:endParaRPr lang="en-US" altLang="ja-JP" smtClean="0">
              <a:ea typeface="ＭＳ Ｐ明朝" pitchFamily="18" charset="-128"/>
            </a:endParaRPr>
          </a:p>
          <a:p>
            <a:r>
              <a:rPr lang="ja-JP" altLang="en-US" smtClean="0">
                <a:ea typeface="ＭＳ Ｐ明朝" pitchFamily="18" charset="-128"/>
              </a:rPr>
              <a:t>・Ｂ＆Ｖ資料、打ち合わせメモより抜粋</a:t>
            </a:r>
          </a:p>
        </p:txBody>
      </p:sp>
      <p:sp>
        <p:nvSpPr>
          <p:cNvPr id="16387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08366"/>
            <a:fld id="{6491E2BD-6FC9-46E4-BF89-2D73B9F7DCF4}" type="slidenum">
              <a:rPr lang="en-US" altLang="ja-JP" sz="1200">
                <a:solidFill>
                  <a:srgbClr val="000000"/>
                </a:solidFill>
                <a:ea typeface="ＭＳ Ｐゴシック" charset="-128"/>
              </a:rPr>
              <a:pPr defTabSz="908366"/>
              <a:t>0</a:t>
            </a:fld>
            <a:endParaRPr lang="en-US" altLang="ja-JP" sz="1200" dirty="0">
              <a:solidFill>
                <a:srgbClr val="000000"/>
              </a:solidFill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mlit_top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62230"/>
          <a:stretch>
            <a:fillRect/>
          </a:stretch>
        </p:blipFill>
        <p:spPr bwMode="auto">
          <a:xfrm>
            <a:off x="0" y="6524625"/>
            <a:ext cx="9144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1692275" y="3284538"/>
            <a:ext cx="7451725" cy="73025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9" tIns="45715" rIns="91429" bIns="45715" anchor="ctr"/>
          <a:lstStyle/>
          <a:p>
            <a:pPr>
              <a:defRPr/>
            </a:pPr>
            <a:endParaRPr lang="ja-JP" altLang="en-US" dirty="0">
              <a:ea typeface="ＭＳ Ｐゴシック" pitchFamily="50" charset="-128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250" y="2133603"/>
            <a:ext cx="752475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4ACBE-6348-490E-8264-166A6AFC3645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  <p:pic>
        <p:nvPicPr>
          <p:cNvPr id="11" name="図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2" y="5884800"/>
            <a:ext cx="2124074" cy="6096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622FE-A515-4DAB-A279-91A08F7E9BAA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1"/>
            <a:ext cx="2171700" cy="612616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1"/>
            <a:ext cx="6362700" cy="612616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134E6-01F3-48E2-BD1D-C7629D320743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0" y="0"/>
            <a:ext cx="7019925" cy="47625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7010400" y="6237288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A74D5-6DFB-4A05-A189-2D0BFEC38933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EE262-80A3-4257-920D-7B96DE170788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45" indent="0">
              <a:buNone/>
              <a:defRPr sz="1800"/>
            </a:lvl2pPr>
            <a:lvl3pPr marL="914290" indent="0">
              <a:buNone/>
              <a:defRPr sz="1600"/>
            </a:lvl3pPr>
            <a:lvl4pPr marL="1371435" indent="0">
              <a:buNone/>
              <a:defRPr sz="1400"/>
            </a:lvl4pPr>
            <a:lvl5pPr marL="1828581" indent="0">
              <a:buNone/>
              <a:defRPr sz="1400"/>
            </a:lvl5pPr>
            <a:lvl6pPr marL="2285726" indent="0">
              <a:buNone/>
              <a:defRPr sz="1400"/>
            </a:lvl6pPr>
            <a:lvl7pPr marL="2742871" indent="0">
              <a:buNone/>
              <a:defRPr sz="1400"/>
            </a:lvl7pPr>
            <a:lvl8pPr marL="3200016" indent="0">
              <a:buNone/>
              <a:defRPr sz="1400"/>
            </a:lvl8pPr>
            <a:lvl9pPr marL="3657161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35B75-6579-4CBD-B5DE-1EBD13314F3D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128E-9BAB-406C-8145-E329FE209EAE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ADEE2-A519-4605-A037-DBAD03C17132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84E70-72D4-43A8-9F41-9BD07A3B4447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0F08D-AA37-4506-B00B-94FABDFFF8AE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AD75A-CBCC-40C5-853B-7EAD8D3AC693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5" indent="0">
              <a:buNone/>
              <a:defRPr sz="2800"/>
            </a:lvl2pPr>
            <a:lvl3pPr marL="914290" indent="0">
              <a:buNone/>
              <a:defRPr sz="2400"/>
            </a:lvl3pPr>
            <a:lvl4pPr marL="1371435" indent="0">
              <a:buNone/>
              <a:defRPr sz="2000"/>
            </a:lvl4pPr>
            <a:lvl5pPr marL="1828581" indent="0">
              <a:buNone/>
              <a:defRPr sz="2000"/>
            </a:lvl5pPr>
            <a:lvl6pPr marL="2285726" indent="0">
              <a:buNone/>
              <a:defRPr sz="2000"/>
            </a:lvl6pPr>
            <a:lvl7pPr marL="2742871" indent="0">
              <a:buNone/>
              <a:defRPr sz="2000"/>
            </a:lvl7pPr>
            <a:lvl8pPr marL="3200016" indent="0">
              <a:buNone/>
              <a:defRPr sz="2000"/>
            </a:lvl8pPr>
            <a:lvl9pPr marL="3657161" indent="0">
              <a:buNone/>
              <a:defRPr sz="2000"/>
            </a:lvl9pPr>
          </a:lstStyle>
          <a:p>
            <a:pPr lvl="0"/>
            <a:endParaRPr lang="ja-JP" altLang="en-US" noProof="0" dirty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79525-E024-41A5-8BEE-92B965164201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effectLst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effectLst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ea typeface="ＭＳ Ｐゴシック" pitchFamily="50" charset="-128"/>
              </a:defRPr>
            </a:lvl1pPr>
          </a:lstStyle>
          <a:p>
            <a:pPr>
              <a:defRPr/>
            </a:pPr>
            <a:fld id="{E7742BC7-CF51-45AF-9248-25E62250C8DB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pic>
          <p:nvPicPr>
            <p:cNvPr id="1033" name="Picture 9" descr="mlit_top"/>
            <p:cNvPicPr>
              <a:picLocks noChangeAspect="1" noChangeArrowheads="1"/>
            </p:cNvPicPr>
            <p:nvPr userDrawn="1"/>
          </p:nvPicPr>
          <p:blipFill>
            <a:blip r:embed="rId14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</a:blip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034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35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5" cstate="print">
                <a:grayscl/>
              </a:blip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36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6" cstate="print">
                <a:grayscl/>
              </a:blip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37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6" cstate="print">
                <a:grayscl/>
              </a:blip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8823"/>
            <a:ext cx="70199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130" y="8823"/>
            <a:ext cx="1440275" cy="41341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57145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14290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435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581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298" indent="-228573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443" indent="-228573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589" indent="-228573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5734" indent="-228573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6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1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1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タイトル 3"/>
          <p:cNvSpPr>
            <a:spLocks noGrp="1"/>
          </p:cNvSpPr>
          <p:nvPr>
            <p:ph type="ctrTitle"/>
          </p:nvPr>
        </p:nvSpPr>
        <p:spPr>
          <a:xfrm>
            <a:off x="899592" y="2060849"/>
            <a:ext cx="7848872" cy="1152128"/>
          </a:xfrm>
        </p:spPr>
        <p:txBody>
          <a:bodyPr/>
          <a:lstStyle/>
          <a:p>
            <a:endParaRPr lang="ja-JP" altLang="en-US" sz="36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D4ACBE-6348-490E-8264-166A6AFC3645}" type="slidenum">
              <a:rPr lang="en-US" altLang="ja-JP" smtClean="0">
                <a:solidFill>
                  <a:schemeClr val="bg1"/>
                </a:solidFill>
              </a:rPr>
              <a:pPr>
                <a:defRPr/>
              </a:pPr>
              <a:t>0</a:t>
            </a:fld>
            <a:endParaRPr lang="en-US" altLang="ja-JP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00F08D-AA37-4506-B00B-94FABDFFF8AE}" type="slidenum">
              <a:rPr lang="en-US" altLang="ja-JP" smtClean="0"/>
              <a:pPr>
                <a:defRPr/>
              </a:pPr>
              <a:t>1</a:t>
            </a:fld>
            <a:endParaRPr lang="en-US" altLang="ja-JP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5496" y="25460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accent3">
                    <a:lumMod val="50000"/>
                  </a:schemeClr>
                </a:solidFill>
                <a:effectLst/>
                <a:latin typeface="HG創英角ｺﾞｼｯｸUB" pitchFamily="49" charset="-128"/>
                <a:ea typeface="HG創英角ｺﾞｼｯｸUB" pitchFamily="49" charset="-128"/>
              </a:rPr>
              <a:t>河内長野市</a:t>
            </a:r>
            <a:endParaRPr kumimoji="1" lang="en-US" altLang="ja-JP" sz="2800" dirty="0" smtClean="0">
              <a:solidFill>
                <a:schemeClr val="accent3">
                  <a:lumMod val="50000"/>
                </a:schemeClr>
              </a:solidFill>
              <a:effectLst/>
              <a:latin typeface="HG創英角ｺﾞｼｯｸUB" pitchFamily="49" charset="-128"/>
              <a:ea typeface="HG創英角ｺﾞｼｯｸUB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7504" y="675880"/>
            <a:ext cx="8856984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endParaRPr lang="ja-JP" altLang="en-US" sz="2400" dirty="0">
              <a:solidFill>
                <a:schemeClr val="bg1"/>
              </a:solidFill>
              <a:latin typeface="HGｺﾞｼｯｸM" panose="020B0609000000000000" pitchFamily="49" charset="-128"/>
              <a:ea typeface="HGｺﾞｼｯｸM" panose="020B0609000000000000" pitchFamily="49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122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25643</TotalTime>
  <Words>20</Words>
  <Application>Microsoft Office PowerPoint</Application>
  <PresentationFormat>画面に合わせる (4:3)</PresentationFormat>
  <Paragraphs>6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標準デザイン</vt:lpstr>
      <vt:lpstr>PowerPoint プレゼンテーション</vt:lpstr>
      <vt:lpstr>PowerPoint プレゼンテーション</vt:lpstr>
    </vt:vector>
  </TitlesOfParts>
  <Company>国土交通省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行政情報システム室</dc:creator>
  <cp:lastModifiedBy>Administrator</cp:lastModifiedBy>
  <cp:revision>1415</cp:revision>
  <cp:lastPrinted>2013-10-01T07:13:55Z</cp:lastPrinted>
  <dcterms:created xsi:type="dcterms:W3CDTF">2007-11-06T12:19:33Z</dcterms:created>
  <dcterms:modified xsi:type="dcterms:W3CDTF">2018-06-12T05:07:18Z</dcterms:modified>
</cp:coreProperties>
</file>