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0" r:id="rId2"/>
    <p:sldId id="612" r:id="rId3"/>
  </p:sldIdLst>
  <p:sldSz cx="9144000" cy="6858000" type="screen4x3"/>
  <p:notesSz cx="6770688" cy="990282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3300"/>
    <a:srgbClr val="00FF00"/>
    <a:srgbClr val="FFFF85"/>
    <a:srgbClr val="FFFFFF"/>
    <a:srgbClr val="FF99FF"/>
    <a:srgbClr val="FFFFCC"/>
    <a:srgbClr val="FFFF99"/>
    <a:srgbClr val="00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6" autoAdjust="0"/>
    <p:restoredTop sz="98644" autoAdjust="0"/>
  </p:normalViewPr>
  <p:slideViewPr>
    <p:cSldViewPr>
      <p:cViewPr>
        <p:scale>
          <a:sx n="100" d="100"/>
          <a:sy n="100" d="100"/>
        </p:scale>
        <p:origin x="-450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82"/>
    </p:cViewPr>
  </p:sorterViewPr>
  <p:notesViewPr>
    <p:cSldViewPr>
      <p:cViewPr varScale="1">
        <p:scale>
          <a:sx n="64" d="100"/>
          <a:sy n="64" d="100"/>
        </p:scale>
        <p:origin x="-3444" y="-102"/>
      </p:cViewPr>
      <p:guideLst>
        <p:guide orient="horz" pos="3117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34550" cy="495540"/>
          </a:xfrm>
          <a:prstGeom prst="rect">
            <a:avLst/>
          </a:prstGeom>
        </p:spPr>
        <p:txBody>
          <a:bodyPr vert="horz" lIns="91693" tIns="45846" rIns="91693" bIns="45846" rtlCol="0"/>
          <a:lstStyle>
            <a:lvl1pPr algn="l">
              <a:defRPr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34545" y="5"/>
            <a:ext cx="2934549" cy="495540"/>
          </a:xfrm>
          <a:prstGeom prst="rect">
            <a:avLst/>
          </a:prstGeom>
        </p:spPr>
        <p:txBody>
          <a:bodyPr vert="horz" lIns="91693" tIns="45846" rIns="91693" bIns="45846" rtlCol="0"/>
          <a:lstStyle>
            <a:lvl1pPr algn="r">
              <a:defRPr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AE710EEF-0529-45B7-BF08-A75872212CA3}" type="datetimeFigureOut">
              <a:rPr lang="ja-JP" altLang="en-US"/>
              <a:pPr>
                <a:defRPr/>
              </a:pPr>
              <a:t>2018/6/12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5" y="9405694"/>
            <a:ext cx="2934550" cy="495539"/>
          </a:xfrm>
          <a:prstGeom prst="rect">
            <a:avLst/>
          </a:prstGeom>
        </p:spPr>
        <p:txBody>
          <a:bodyPr vert="horz" lIns="91693" tIns="45846" rIns="91693" bIns="45846" rtlCol="0" anchor="b"/>
          <a:lstStyle>
            <a:lvl1pPr algn="l">
              <a:defRPr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34545" y="9405694"/>
            <a:ext cx="2934549" cy="495539"/>
          </a:xfrm>
          <a:prstGeom prst="rect">
            <a:avLst/>
          </a:prstGeom>
        </p:spPr>
        <p:txBody>
          <a:bodyPr vert="horz" lIns="91693" tIns="45846" rIns="91693" bIns="45846" rtlCol="0" anchor="b"/>
          <a:lstStyle>
            <a:lvl1pPr algn="r">
              <a:defRPr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F0B72907-675E-4BD1-9FFD-2D3CB87ACDC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3695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34550" cy="495540"/>
          </a:xfrm>
          <a:prstGeom prst="rect">
            <a:avLst/>
          </a:prstGeom>
        </p:spPr>
        <p:txBody>
          <a:bodyPr vert="horz" lIns="69521" tIns="34762" rIns="69521" bIns="34762" rtlCol="0"/>
          <a:lstStyle>
            <a:lvl1pPr algn="l">
              <a:defRPr sz="900" dirty="0">
                <a:effectLst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34545" y="5"/>
            <a:ext cx="2934549" cy="495540"/>
          </a:xfrm>
          <a:prstGeom prst="rect">
            <a:avLst/>
          </a:prstGeom>
        </p:spPr>
        <p:txBody>
          <a:bodyPr vert="horz" lIns="69521" tIns="34762" rIns="69521" bIns="34762" rtlCol="0"/>
          <a:lstStyle>
            <a:lvl1pPr algn="r">
              <a:defRPr sz="900">
                <a:effectLst/>
                <a:ea typeface="ＭＳ Ｐゴシック" pitchFamily="50" charset="-128"/>
              </a:defRPr>
            </a:lvl1pPr>
          </a:lstStyle>
          <a:p>
            <a:pPr>
              <a:defRPr/>
            </a:pPr>
            <a:fld id="{C0722258-6727-4831-8052-E8EB3F80BFC7}" type="datetimeFigureOut">
              <a:rPr lang="ja-JP" altLang="en-US"/>
              <a:pPr>
                <a:defRPr/>
              </a:pPr>
              <a:t>2018/6/12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48238" cy="3709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9521" tIns="34762" rIns="69521" bIns="34762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6595" y="4703642"/>
            <a:ext cx="5417508" cy="4456670"/>
          </a:xfrm>
          <a:prstGeom prst="rect">
            <a:avLst/>
          </a:prstGeom>
        </p:spPr>
        <p:txBody>
          <a:bodyPr vert="horz" lIns="69521" tIns="34762" rIns="69521" bIns="34762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5" y="9405694"/>
            <a:ext cx="2934550" cy="495539"/>
          </a:xfrm>
          <a:prstGeom prst="rect">
            <a:avLst/>
          </a:prstGeom>
        </p:spPr>
        <p:txBody>
          <a:bodyPr vert="horz" lIns="69521" tIns="34762" rIns="69521" bIns="34762" rtlCol="0" anchor="b"/>
          <a:lstStyle>
            <a:lvl1pPr algn="l">
              <a:defRPr sz="900" dirty="0">
                <a:effectLst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34545" y="9405694"/>
            <a:ext cx="2934549" cy="495539"/>
          </a:xfrm>
          <a:prstGeom prst="rect">
            <a:avLst/>
          </a:prstGeom>
        </p:spPr>
        <p:txBody>
          <a:bodyPr vert="horz" lIns="69521" tIns="34762" rIns="69521" bIns="34762" rtlCol="0" anchor="b"/>
          <a:lstStyle>
            <a:lvl1pPr algn="r">
              <a:defRPr sz="900">
                <a:effectLst/>
                <a:ea typeface="ＭＳ Ｐゴシック" pitchFamily="50" charset="-128"/>
              </a:defRPr>
            </a:lvl1pPr>
          </a:lstStyle>
          <a:p>
            <a:pPr>
              <a:defRPr/>
            </a:pPr>
            <a:fld id="{E6E23C7A-43F1-41DD-86C9-D173D402415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8197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mtClean="0">
                <a:ea typeface="ＭＳ Ｐ明朝" pitchFamily="18" charset="-128"/>
              </a:rPr>
              <a:t>・</a:t>
            </a:r>
            <a:r>
              <a:rPr lang="en-US" altLang="ja-JP" smtClean="0">
                <a:ea typeface="ＭＳ Ｐ明朝" pitchFamily="18" charset="-128"/>
              </a:rPr>
              <a:t>EPA</a:t>
            </a:r>
            <a:r>
              <a:rPr lang="ja-JP" altLang="en-US" smtClean="0">
                <a:ea typeface="ＭＳ Ｐ明朝" pitchFamily="18" charset="-128"/>
              </a:rPr>
              <a:t>ガイド</a:t>
            </a:r>
            <a:r>
              <a:rPr lang="en-US" altLang="ja-JP" smtClean="0">
                <a:ea typeface="ＭＳ Ｐ明朝" pitchFamily="18" charset="-128"/>
              </a:rPr>
              <a:t>P.21</a:t>
            </a:r>
            <a:r>
              <a:rPr lang="ja-JP" altLang="en-US" smtClean="0">
                <a:ea typeface="ＭＳ Ｐ明朝" pitchFamily="18" charset="-128"/>
              </a:rPr>
              <a:t>より引用</a:t>
            </a:r>
            <a:endParaRPr lang="en-US" altLang="ja-JP" smtClean="0">
              <a:ea typeface="ＭＳ Ｐ明朝" pitchFamily="18" charset="-128"/>
            </a:endParaRPr>
          </a:p>
          <a:p>
            <a:r>
              <a:rPr lang="ja-JP" altLang="en-US" smtClean="0">
                <a:ea typeface="ＭＳ Ｐ明朝" pitchFamily="18" charset="-128"/>
              </a:rPr>
              <a:t>・Ｂ＆Ｖ資料、打ち合わせメモより抜粋</a:t>
            </a:r>
          </a:p>
        </p:txBody>
      </p:sp>
      <p:sp>
        <p:nvSpPr>
          <p:cNvPr id="1638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08366"/>
            <a:fld id="{6491E2BD-6FC9-46E4-BF89-2D73B9F7DCF4}" type="slidenum">
              <a:rPr lang="en-US" altLang="ja-JP" sz="1200">
                <a:solidFill>
                  <a:srgbClr val="000000"/>
                </a:solidFill>
                <a:ea typeface="ＭＳ Ｐゴシック" charset="-128"/>
              </a:rPr>
              <a:pPr defTabSz="908366"/>
              <a:t>0</a:t>
            </a:fld>
            <a:endParaRPr lang="en-US" altLang="ja-JP" sz="12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t="62230"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692275" y="3284538"/>
            <a:ext cx="7451725" cy="7302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>
              <a:defRPr/>
            </a:pPr>
            <a:endParaRPr lang="ja-JP" altLang="en-US" dirty="0">
              <a:ea typeface="ＭＳ Ｐゴシック" pitchFamily="50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3603"/>
            <a:ext cx="75247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4ACBE-6348-490E-8264-166A6AFC364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2" y="5884800"/>
            <a:ext cx="2124074" cy="6096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622FE-A515-4DAB-A279-91A08F7E9BA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362700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134E6-01F3-48E2-BD1D-C7629D32074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7019925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010400" y="62372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A74D5-6DFB-4A05-A189-2D0BFEC3893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EE262-80A3-4257-920D-7B96DE17078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5" indent="0">
              <a:buNone/>
              <a:defRPr sz="1800"/>
            </a:lvl2pPr>
            <a:lvl3pPr marL="914290" indent="0">
              <a:buNone/>
              <a:defRPr sz="1600"/>
            </a:lvl3pPr>
            <a:lvl4pPr marL="1371435" indent="0">
              <a:buNone/>
              <a:defRPr sz="1400"/>
            </a:lvl4pPr>
            <a:lvl5pPr marL="1828581" indent="0">
              <a:buNone/>
              <a:defRPr sz="1400"/>
            </a:lvl5pPr>
            <a:lvl6pPr marL="2285726" indent="0">
              <a:buNone/>
              <a:defRPr sz="1400"/>
            </a:lvl6pPr>
            <a:lvl7pPr marL="2742871" indent="0">
              <a:buNone/>
              <a:defRPr sz="1400"/>
            </a:lvl7pPr>
            <a:lvl8pPr marL="3200016" indent="0">
              <a:buNone/>
              <a:defRPr sz="1400"/>
            </a:lvl8pPr>
            <a:lvl9pPr marL="3657161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35B75-6579-4CBD-B5DE-1EBD13314F3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128E-9BAB-406C-8145-E329FE209EA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ADEE2-A519-4605-A037-DBAD03C1713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84E70-72D4-43A8-9F41-9BD07A3B444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0F08D-AA37-4506-B00B-94FABDFFF8A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AD75A-CBCC-40C5-853B-7EAD8D3AC69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79525-E024-41A5-8BEE-92B96516420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effectLst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effectLst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ea typeface="ＭＳ Ｐゴシック" pitchFamily="50" charset="-128"/>
              </a:defRPr>
            </a:lvl1pPr>
          </a:lstStyle>
          <a:p>
            <a:pPr>
              <a:defRPr/>
            </a:pPr>
            <a:fld id="{E7742BC7-CF51-45AF-9248-25E62250C8D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1033" name="Picture 9" descr="mlit_top"/>
            <p:cNvPicPr>
              <a:picLocks noChangeAspect="1" noChangeArrowheads="1"/>
            </p:cNvPicPr>
            <p:nvPr userDrawn="1"/>
          </p:nvPicPr>
          <p:blipFill>
            <a:blip r:embed="rId1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34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5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5" cstate="print">
                <a:grayscl/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6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print">
                <a:grayscl/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7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print">
                <a:grayscl/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823"/>
            <a:ext cx="70199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130" y="8823"/>
            <a:ext cx="1440275" cy="4134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45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29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435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581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298" indent="-228573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443" indent="-228573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589" indent="-228573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734" indent="-228573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3"/>
          <p:cNvSpPr>
            <a:spLocks noGrp="1"/>
          </p:cNvSpPr>
          <p:nvPr>
            <p:ph type="ctrTitle"/>
          </p:nvPr>
        </p:nvSpPr>
        <p:spPr>
          <a:xfrm>
            <a:off x="899592" y="2060849"/>
            <a:ext cx="7848872" cy="1152128"/>
          </a:xfrm>
        </p:spPr>
        <p:txBody>
          <a:bodyPr/>
          <a:lstStyle/>
          <a:p>
            <a:endParaRPr lang="ja-JP" altLang="en-US" sz="36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4ACBE-6348-490E-8264-166A6AFC3645}" type="slidenum">
              <a:rPr lang="en-US" altLang="ja-JP" smtClean="0">
                <a:solidFill>
                  <a:schemeClr val="bg1"/>
                </a:solidFill>
              </a:rPr>
              <a:pPr>
                <a:defRPr/>
              </a:pPr>
              <a:t>0</a:t>
            </a:fld>
            <a:endParaRPr lang="en-US" altLang="ja-JP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0F08D-AA37-4506-B00B-94FABDFFF8AE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496" y="25460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accent3">
                    <a:lumMod val="50000"/>
                  </a:schemeClr>
                </a:solidFill>
                <a:effectLst/>
                <a:latin typeface="HG創英角ｺﾞｼｯｸUB" pitchFamily="49" charset="-128"/>
                <a:ea typeface="HG創英角ｺﾞｼｯｸUB" pitchFamily="49" charset="-128"/>
              </a:rPr>
              <a:t>河内長野市</a:t>
            </a:r>
            <a:endParaRPr kumimoji="1" lang="en-US" altLang="ja-JP" sz="2800" dirty="0" smtClean="0">
              <a:solidFill>
                <a:schemeClr val="accent3">
                  <a:lumMod val="50000"/>
                </a:schemeClr>
              </a:solidFill>
              <a:effectLst/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675880"/>
            <a:ext cx="8856984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ja-JP" altLang="en-US" sz="2400" dirty="0">
              <a:solidFill>
                <a:schemeClr val="bg1"/>
              </a:solidFill>
              <a:latin typeface="HGｺﾞｼｯｸM" panose="020B0609000000000000" pitchFamily="49" charset="-128"/>
              <a:ea typeface="HGｺﾞｼｯｸM" panose="020B0609000000000000" pitchFamily="49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22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25643</TotalTime>
  <Words>20</Words>
  <Application>Microsoft Office PowerPoint</Application>
  <PresentationFormat>画面に合わせる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標準デザイン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Administrator</cp:lastModifiedBy>
  <cp:revision>1415</cp:revision>
  <cp:lastPrinted>2013-10-01T07:13:55Z</cp:lastPrinted>
  <dcterms:created xsi:type="dcterms:W3CDTF">2007-11-06T12:19:33Z</dcterms:created>
  <dcterms:modified xsi:type="dcterms:W3CDTF">2018-06-12T05:07:18Z</dcterms:modified>
</cp:coreProperties>
</file>